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2" r:id="rId2"/>
    <p:sldId id="273" r:id="rId3"/>
    <p:sldId id="274" r:id="rId4"/>
    <p:sldId id="275" r:id="rId5"/>
    <p:sldId id="280" r:id="rId6"/>
    <p:sldId id="277" r:id="rId7"/>
    <p:sldId id="278" r:id="rId8"/>
    <p:sldId id="296" r:id="rId9"/>
    <p:sldId id="290" r:id="rId10"/>
    <p:sldId id="285" r:id="rId11"/>
    <p:sldId id="287" r:id="rId12"/>
    <p:sldId id="288" r:id="rId13"/>
    <p:sldId id="289" r:id="rId14"/>
    <p:sldId id="298" r:id="rId15"/>
    <p:sldId id="291" r:id="rId16"/>
    <p:sldId id="292" r:id="rId17"/>
    <p:sldId id="293" r:id="rId18"/>
    <p:sldId id="294" r:id="rId19"/>
    <p:sldId id="295" r:id="rId20"/>
    <p:sldId id="297" r:id="rId21"/>
    <p:sldId id="284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3D5C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97" autoAdjust="0"/>
    <p:restoredTop sz="50000"/>
  </p:normalViewPr>
  <p:slideViewPr>
    <p:cSldViewPr snapToGrid="0" snapToObjects="1">
      <p:cViewPr>
        <p:scale>
          <a:sx n="75" d="100"/>
          <a:sy n="75" d="100"/>
        </p:scale>
        <p:origin x="2168" y="14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586D0-7A99-43B0-AEEF-1257EB786D43}" type="datetimeFigureOut">
              <a:rPr lang="vi-VN" smtClean="0"/>
              <a:t>31/07/2016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889DB-FFE9-4407-9A93-FF62F762A51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2577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988" y="979561"/>
            <a:ext cx="5854773" cy="2884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74" y="4150804"/>
            <a:ext cx="10058400" cy="11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0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457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5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1310185"/>
          </a:xfrm>
          <a:prstGeom prst="rect">
            <a:avLst/>
          </a:prstGeom>
          <a:solidFill>
            <a:srgbClr val="3D5C9A"/>
          </a:solidFill>
          <a:ln>
            <a:solidFill>
              <a:srgbClr val="3D5C9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6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 anchor="ctr">
            <a:normAutofit/>
          </a:bodyPr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" y="6308727"/>
            <a:ext cx="1809222" cy="3526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638" y="6180288"/>
            <a:ext cx="1828801" cy="56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24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10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82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52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503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148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331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09BF9-8422-234B-8C38-2951CEFFBD36}" type="datetimeFigureOut">
              <a:rPr lang="en-US" smtClean="0"/>
              <a:t>7/31/16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420EF-0506-8A40-8541-887B4AF669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51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png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tiff"/><Relationship Id="rId9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5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COUPLE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3" name="Rounded Rectangle 2"/>
          <p:cNvSpPr/>
          <p:nvPr/>
        </p:nvSpPr>
        <p:spPr>
          <a:xfrm>
            <a:off x="600503" y="2620045"/>
            <a:ext cx="2657856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</a:t>
            </a:r>
            <a:r>
              <a:rPr lang="en-US" sz="1400" dirty="0" err="1" smtClean="0"/>
              <a:t>Honeystart</a:t>
            </a:r>
            <a:r>
              <a:rPr lang="en-US" sz="1400" dirty="0" smtClean="0"/>
              <a:t> from FB advertising</a:t>
            </a:r>
            <a:endParaRPr 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600503" y="3650270"/>
            <a:ext cx="2657856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Join the wedding that couples use Honey Start</a:t>
            </a:r>
            <a:endParaRPr lang="en-US" sz="1400" dirty="0"/>
          </a:p>
        </p:txBody>
      </p:sp>
      <p:sp>
        <p:nvSpPr>
          <p:cNvPr id="4" name="Right Arrow 3"/>
          <p:cNvSpPr/>
          <p:nvPr/>
        </p:nvSpPr>
        <p:spPr>
          <a:xfrm rot="2586925">
            <a:off x="3270032" y="3129779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8671768">
            <a:off x="3264350" y="3642418"/>
            <a:ext cx="557209" cy="11686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827550" y="3138205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Visit honeystart.com</a:t>
            </a:r>
            <a:endParaRPr lang="en-US" sz="1400" dirty="0"/>
          </a:p>
        </p:txBody>
      </p:sp>
      <p:sp>
        <p:nvSpPr>
          <p:cNvPr id="27" name="Right Arrow 26"/>
          <p:cNvSpPr/>
          <p:nvPr/>
        </p:nvSpPr>
        <p:spPr>
          <a:xfrm>
            <a:off x="5829522" y="3304766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589645" y="3121886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Create couple page</a:t>
            </a:r>
            <a:endParaRPr lang="en-US" sz="1400" dirty="0"/>
          </a:p>
        </p:txBody>
      </p:sp>
      <p:sp>
        <p:nvSpPr>
          <p:cNvPr id="29" name="Right Arrow 28"/>
          <p:cNvSpPr/>
          <p:nvPr/>
        </p:nvSpPr>
        <p:spPr>
          <a:xfrm>
            <a:off x="8591617" y="3270158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9382824" y="3080137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Share couple page on FB wedding event</a:t>
            </a:r>
            <a:endParaRPr lang="en-US" sz="1400" dirty="0"/>
          </a:p>
        </p:txBody>
      </p:sp>
      <p:sp>
        <p:nvSpPr>
          <p:cNvPr id="31" name="Right Arrow 30"/>
          <p:cNvSpPr/>
          <p:nvPr/>
        </p:nvSpPr>
        <p:spPr>
          <a:xfrm rot="5400000">
            <a:off x="10123755" y="3782956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9452635" y="4337509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Update wedding diary on FB wedding events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748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COUPLE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4" name="Rounded Rectangle 3"/>
          <p:cNvSpPr/>
          <p:nvPr/>
        </p:nvSpPr>
        <p:spPr>
          <a:xfrm>
            <a:off x="0" y="1396193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Visit honeystart.com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832633" y="3287452"/>
            <a:ext cx="283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Couple pages of different wedding couples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032229" y="4421308"/>
            <a:ext cx="17280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Honey Start introduction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8108148" y="1440573"/>
            <a:ext cx="16862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Create new couple page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711549" y="3787431"/>
            <a:ext cx="287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Click “Contribute” for Wedding pre-funding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1908462" y="5134306"/>
            <a:ext cx="2676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Call 4 actions for wedding couples to-be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3759608" y="6194009"/>
            <a:ext cx="667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Contact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995562" y="5555164"/>
            <a:ext cx="1664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Recommended services</a:t>
            </a:r>
            <a:endParaRPr lang="en-US" sz="1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546" y="1396193"/>
            <a:ext cx="3036420" cy="54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41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COUPLE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4" name="Rounded Rectangle 3"/>
          <p:cNvSpPr/>
          <p:nvPr/>
        </p:nvSpPr>
        <p:spPr>
          <a:xfrm>
            <a:off x="162929" y="1466648"/>
            <a:ext cx="2129167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Automatic couple page generated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3894323" y="2488031"/>
            <a:ext cx="10361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Couple image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686121" y="4670673"/>
            <a:ext cx="1209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Wedding photos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7471753" y="1717572"/>
            <a:ext cx="10148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Wedding info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660441" y="3270735"/>
            <a:ext cx="1368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Couple love stories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49683" y="5242494"/>
            <a:ext cx="1461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Wedding info details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2951096" y="6206673"/>
            <a:ext cx="193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Services use in this wedding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166470" y="5718251"/>
            <a:ext cx="1757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Bridemaids</a:t>
            </a:r>
            <a:r>
              <a:rPr lang="en-US" sz="1200" dirty="0" smtClean="0"/>
              <a:t> and </a:t>
            </a:r>
            <a:r>
              <a:rPr lang="en-US" sz="1200" dirty="0" err="1" smtClean="0"/>
              <a:t>groomen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7478165" y="2479118"/>
            <a:ext cx="3713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Blessing comments, mirroring from FB events comments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938" y="1362145"/>
            <a:ext cx="2391727" cy="53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COUPLE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4" name="Rounded Rectangle 3"/>
          <p:cNvSpPr/>
          <p:nvPr/>
        </p:nvSpPr>
        <p:spPr>
          <a:xfrm>
            <a:off x="162929" y="1479711"/>
            <a:ext cx="2129167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Share couple page on Facebook wedding event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835" y="1479711"/>
            <a:ext cx="1991772" cy="51389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0027" y="3230825"/>
            <a:ext cx="20281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Pin post, link to Honey Start website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825540" y="3839485"/>
            <a:ext cx="2028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Comments under this pinned post will be mirrored to Honey Start’s couple page</a:t>
            </a:r>
            <a:endParaRPr lang="en-US" sz="700" dirty="0"/>
          </a:p>
        </p:txBody>
      </p:sp>
      <p:sp>
        <p:nvSpPr>
          <p:cNvPr id="17" name="TextBox 16"/>
          <p:cNvSpPr txBox="1"/>
          <p:nvPr/>
        </p:nvSpPr>
        <p:spPr>
          <a:xfrm>
            <a:off x="1750027" y="5158113"/>
            <a:ext cx="20281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Couples update their wedding diary and share with guests what they have prepared thanks to guest support</a:t>
            </a:r>
            <a:endParaRPr lang="en-US" sz="700" dirty="0"/>
          </a:p>
        </p:txBody>
      </p:sp>
      <p:sp>
        <p:nvSpPr>
          <p:cNvPr id="18" name="Rounded Rectangle 17"/>
          <p:cNvSpPr/>
          <p:nvPr/>
        </p:nvSpPr>
        <p:spPr>
          <a:xfrm>
            <a:off x="162929" y="2145059"/>
            <a:ext cx="2129167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Update wedding diary on FB wedding events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206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COUPLE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4" name="Rounded Rectangle 3"/>
          <p:cNvSpPr/>
          <p:nvPr/>
        </p:nvSpPr>
        <p:spPr>
          <a:xfrm>
            <a:off x="162929" y="1479710"/>
            <a:ext cx="2129167" cy="9459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Document their wedding XP  - Honey Start will refund their original deposit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896" y="1479710"/>
            <a:ext cx="2870014" cy="4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38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DEMONSTRATION </a:t>
            </a:r>
            <a:endParaRPr lang="vi-VN" dirty="0"/>
          </a:p>
        </p:txBody>
      </p:sp>
      <p:sp>
        <p:nvSpPr>
          <p:cNvPr id="2" name="Rectangle 1"/>
          <p:cNvSpPr/>
          <p:nvPr/>
        </p:nvSpPr>
        <p:spPr>
          <a:xfrm>
            <a:off x="4029853" y="3074517"/>
            <a:ext cx="34423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WEDDING GUEST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7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JOURNEY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40232" y="3172080"/>
            <a:ext cx="2657856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Facebook invitation from their friends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3827550" y="3138205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Click to Honey start link on pinned post</a:t>
            </a:r>
            <a:endParaRPr lang="en-US" sz="1400" dirty="0"/>
          </a:p>
        </p:txBody>
      </p:sp>
      <p:sp>
        <p:nvSpPr>
          <p:cNvPr id="9" name="Right Arrow 8"/>
          <p:cNvSpPr/>
          <p:nvPr/>
        </p:nvSpPr>
        <p:spPr>
          <a:xfrm>
            <a:off x="5829522" y="3304766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589645" y="3121886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couple page</a:t>
            </a:r>
            <a:endParaRPr lang="en-US" sz="1400" dirty="0"/>
          </a:p>
        </p:txBody>
      </p:sp>
      <p:sp>
        <p:nvSpPr>
          <p:cNvPr id="11" name="Right Arrow 10"/>
          <p:cNvSpPr/>
          <p:nvPr/>
        </p:nvSpPr>
        <p:spPr>
          <a:xfrm>
            <a:off x="8591617" y="3270158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9382824" y="3080137"/>
            <a:ext cx="2190479" cy="4577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Pre-fund for wedding and Receive bonus services</a:t>
            </a:r>
            <a:endParaRPr lang="en-US" sz="1400" dirty="0"/>
          </a:p>
        </p:txBody>
      </p:sp>
      <p:sp>
        <p:nvSpPr>
          <p:cNvPr id="15" name="Right Arrow 14"/>
          <p:cNvSpPr/>
          <p:nvPr/>
        </p:nvSpPr>
        <p:spPr>
          <a:xfrm>
            <a:off x="3082969" y="3289006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717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WEDDING GUEST </a:t>
            </a:r>
            <a:r>
              <a:rPr lang="en-US" dirty="0" smtClean="0"/>
              <a:t>JOURNEY</a:t>
            </a:r>
            <a:endParaRPr lang="vi-VN" dirty="0"/>
          </a:p>
        </p:txBody>
      </p:sp>
      <p:sp>
        <p:nvSpPr>
          <p:cNvPr id="15" name="Rounded Rectangle 14"/>
          <p:cNvSpPr/>
          <p:nvPr/>
        </p:nvSpPr>
        <p:spPr>
          <a:xfrm>
            <a:off x="600503" y="1688868"/>
            <a:ext cx="2657856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See Facebook invitation from their friends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4187821" y="1654993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Click to Honey start link on pinned post</a:t>
            </a:r>
            <a:endParaRPr lang="en-US" sz="1400" dirty="0"/>
          </a:p>
        </p:txBody>
      </p:sp>
      <p:sp>
        <p:nvSpPr>
          <p:cNvPr id="17" name="Right Arrow 16"/>
          <p:cNvSpPr/>
          <p:nvPr/>
        </p:nvSpPr>
        <p:spPr>
          <a:xfrm>
            <a:off x="3443240" y="1805794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821" y="2236629"/>
            <a:ext cx="1614638" cy="416589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034024" y="3493736"/>
            <a:ext cx="1986430" cy="7184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6924863" y="1622914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View couple page</a:t>
            </a:r>
            <a:endParaRPr lang="en-US" sz="1400" dirty="0"/>
          </a:p>
        </p:txBody>
      </p:sp>
      <p:sp>
        <p:nvSpPr>
          <p:cNvPr id="20" name="Right Arrow 19"/>
          <p:cNvSpPr/>
          <p:nvPr/>
        </p:nvSpPr>
        <p:spPr>
          <a:xfrm>
            <a:off x="6174251" y="1771359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35" y="2083073"/>
            <a:ext cx="1984327" cy="4473004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7785463" y="2485926"/>
            <a:ext cx="613954" cy="359229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623763" y="2482672"/>
            <a:ext cx="7960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Click for blessing/ore-funding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46260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/>
              <a:t>WEDDING GUEST JOURNEY</a:t>
            </a:r>
            <a:endParaRPr lang="vi-VN" dirty="0"/>
          </a:p>
        </p:txBody>
      </p:sp>
      <p:sp>
        <p:nvSpPr>
          <p:cNvPr id="13" name="Rounded Rectangle 12"/>
          <p:cNvSpPr/>
          <p:nvPr/>
        </p:nvSpPr>
        <p:spPr>
          <a:xfrm>
            <a:off x="5727037" y="1586252"/>
            <a:ext cx="1832633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Pre-fund for wedding</a:t>
            </a:r>
            <a:endParaRPr lang="en-US" sz="1400" dirty="0"/>
          </a:p>
        </p:txBody>
      </p:sp>
      <p:sp>
        <p:nvSpPr>
          <p:cNvPr id="14" name="Right Arrow 13"/>
          <p:cNvSpPr/>
          <p:nvPr/>
        </p:nvSpPr>
        <p:spPr>
          <a:xfrm>
            <a:off x="4720776" y="1788651"/>
            <a:ext cx="590784" cy="100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744896" y="1586252"/>
            <a:ext cx="2560404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Choose bonus services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2248701"/>
            <a:ext cx="5042263" cy="2707215"/>
            <a:chOff x="1044640" y="2210073"/>
            <a:chExt cx="5042263" cy="27072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640" y="2210073"/>
              <a:ext cx="5042263" cy="270721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5525" y="2630805"/>
              <a:ext cx="104209" cy="10420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308" y="2630805"/>
              <a:ext cx="104209" cy="10420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3092" y="2630803"/>
              <a:ext cx="104209" cy="10420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715" y="2248701"/>
            <a:ext cx="4267200" cy="23393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397" y="2974121"/>
            <a:ext cx="4307526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1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/>
              <a:t>WEDDING GUEST JOURNEY</a:t>
            </a:r>
            <a:endParaRPr lang="vi-VN" dirty="0"/>
          </a:p>
        </p:txBody>
      </p:sp>
      <p:sp>
        <p:nvSpPr>
          <p:cNvPr id="24" name="Rounded Rectangle 23"/>
          <p:cNvSpPr/>
          <p:nvPr/>
        </p:nvSpPr>
        <p:spPr>
          <a:xfrm>
            <a:off x="464694" y="1497352"/>
            <a:ext cx="2560404" cy="36576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Receive bonus services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5" y="2015512"/>
            <a:ext cx="2941638" cy="4170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163" y="2015512"/>
            <a:ext cx="2870014" cy="417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HONEY START</a:t>
            </a:r>
            <a:endParaRPr lang="vi-V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A platform that gives a brand new wedding experience for couples and wedding guest</a:t>
            </a:r>
          </a:p>
          <a:p>
            <a:pPr marL="0" indent="0" algn="ctr">
              <a:buNone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70288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DEMONSTRATION </a:t>
            </a:r>
            <a:endParaRPr lang="vi-VN" dirty="0"/>
          </a:p>
        </p:txBody>
      </p:sp>
      <p:sp>
        <p:nvSpPr>
          <p:cNvPr id="2" name="Rectangle 1"/>
          <p:cNvSpPr/>
          <p:nvPr/>
        </p:nvSpPr>
        <p:spPr>
          <a:xfrm>
            <a:off x="1417886" y="3486267"/>
            <a:ext cx="97359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/>
              <a:t>SPONSORS : </a:t>
            </a:r>
            <a:r>
              <a:rPr lang="en-US" sz="3600" smtClean="0"/>
              <a:t>WEDDING-RELATED </a:t>
            </a:r>
            <a:r>
              <a:rPr lang="en-US" sz="3600" smtClean="0"/>
              <a:t>SERVICES BENEFIT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968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SPONSORS BENEFIT</a:t>
            </a:r>
            <a:endParaRPr lang="vi-VN" dirty="0"/>
          </a:p>
        </p:txBody>
      </p:sp>
      <p:sp>
        <p:nvSpPr>
          <p:cNvPr id="29" name="Rounded Rectangle 28"/>
          <p:cNvSpPr/>
          <p:nvPr/>
        </p:nvSpPr>
        <p:spPr>
          <a:xfrm>
            <a:off x="2575237" y="1377043"/>
            <a:ext cx="3457610" cy="566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Recommended services</a:t>
            </a:r>
            <a:endParaRPr lang="en-US" sz="1400" dirty="0"/>
          </a:p>
        </p:txBody>
      </p:sp>
      <p:sp>
        <p:nvSpPr>
          <p:cNvPr id="31" name="Rounded Rectangle 30"/>
          <p:cNvSpPr/>
          <p:nvPr/>
        </p:nvSpPr>
        <p:spPr>
          <a:xfrm>
            <a:off x="6271072" y="1369786"/>
            <a:ext cx="3457610" cy="566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 smtClean="0"/>
              <a:t>Monthly newsletter for potential wedding couple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072" y="2079177"/>
            <a:ext cx="3292610" cy="461573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684" y="1943240"/>
            <a:ext cx="2573931" cy="4656058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686198" y="5473701"/>
            <a:ext cx="2177901" cy="3683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9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1338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 smtClean="0">
                <a:solidFill>
                  <a:srgbClr val="FF3399"/>
                </a:solidFill>
              </a:rPr>
              <a:t>Wedding is expected to be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A Fun and engaging event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A celebration of wedding couples and their friends/relatives</a:t>
            </a:r>
            <a:endParaRPr lang="vi-VN" sz="2000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SITUATION</a:t>
            </a:r>
            <a:endParaRPr lang="vi-V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35680" y="4039058"/>
            <a:ext cx="8473440" cy="133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000" dirty="0" smtClean="0">
                <a:solidFill>
                  <a:srgbClr val="FF3399"/>
                </a:solidFill>
              </a:rPr>
              <a:t>Yet, now is </a:t>
            </a:r>
            <a:r>
              <a:rPr lang="en-US" sz="2000" dirty="0" err="1" smtClean="0">
                <a:solidFill>
                  <a:srgbClr val="FF3399"/>
                </a:solidFill>
              </a:rPr>
              <a:t>is</a:t>
            </a:r>
            <a:endParaRPr lang="en-US" sz="2000" dirty="0" smtClean="0">
              <a:solidFill>
                <a:srgbClr val="FF3399"/>
              </a:solidFill>
            </a:endParaRP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 sz="2000" dirty="0" smtClean="0"/>
              <a:t>A 3-month with tired and hectic preparation from bride and groom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 sz="2000" dirty="0" smtClean="0"/>
              <a:t>An “eating party” of wedding guest</a:t>
            </a:r>
            <a:endParaRPr lang="vi-VN" sz="2000" dirty="0"/>
          </a:p>
        </p:txBody>
      </p:sp>
      <p:pic>
        <p:nvPicPr>
          <p:cNvPr id="7" name="Picture 2" descr="https://thumbs.dreamstime.com/z/just-married-happy-couple-illustration-featuring-cartoon-groom-high-hat-carrying-bride-bouquet-white-roses-holding-32499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27" y="1514857"/>
            <a:ext cx="2229530" cy="2154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:\Comp 4 (0;00;05;01)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710" y="3669792"/>
            <a:ext cx="3853543" cy="216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89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671" y="1049900"/>
            <a:ext cx="10972800" cy="133807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Honey start is the bridge of wedding couples, their friends</a:t>
            </a:r>
            <a:endParaRPr lang="vi-VN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OUR SOLUTION</a:t>
            </a:r>
            <a:endParaRPr lang="vi-V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3" y="2335462"/>
            <a:ext cx="1066027" cy="1053914"/>
          </a:xfrm>
          <a:prstGeom prst="ellipse">
            <a:avLst/>
          </a:prstGeom>
          <a:ln w="12700">
            <a:noFill/>
          </a:ln>
        </p:spPr>
      </p:pic>
      <p:sp>
        <p:nvSpPr>
          <p:cNvPr id="2" name="Rectangle 1"/>
          <p:cNvSpPr/>
          <p:nvPr/>
        </p:nvSpPr>
        <p:spPr>
          <a:xfrm>
            <a:off x="2130929" y="232570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Beautiful </a:t>
            </a:r>
            <a:r>
              <a:rPr lang="en-US" dirty="0"/>
              <a:t>wedding memory: Exclusive couple page with love stories and photo </a:t>
            </a:r>
            <a:r>
              <a:rPr lang="en-US" dirty="0" smtClean="0"/>
              <a:t>albums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Get support from friends 3 months prior to real ceremony (wedding pre-funding, blessing, </a:t>
            </a:r>
            <a:r>
              <a:rPr lang="en-US" dirty="0" err="1" smtClean="0"/>
              <a:t>sharings</a:t>
            </a:r>
            <a:r>
              <a:rPr lang="en-US" dirty="0" smtClean="0"/>
              <a:t>, etc.)</a:t>
            </a: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</p:txBody>
      </p:sp>
      <p:pic>
        <p:nvPicPr>
          <p:cNvPr id="8" name="Picture 4" descr="F:\Adult - 33 - Desk Bored (0;00;06;06)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21" t="22512" r="11897" b="26183"/>
          <a:stretch/>
        </p:blipFill>
        <p:spPr bwMode="auto">
          <a:xfrm>
            <a:off x="549307" y="4123758"/>
            <a:ext cx="1581622" cy="145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2237985" y="4710464"/>
            <a:ext cx="69701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Have a feeling of actual contribution for their friend’s wedding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 smtClean="0"/>
              <a:t>  For </a:t>
            </a:r>
            <a:r>
              <a:rPr lang="en-US" dirty="0"/>
              <a:t>wedding </a:t>
            </a:r>
            <a:r>
              <a:rPr lang="en-US" dirty="0" smtClean="0"/>
              <a:t>guest who are going to get married They </a:t>
            </a:r>
            <a:r>
              <a:rPr lang="en-US" dirty="0"/>
              <a:t>can easily get the experience from current wedding </a:t>
            </a:r>
            <a:r>
              <a:rPr lang="en-US" dirty="0" smtClean="0"/>
              <a:t>couples</a:t>
            </a:r>
          </a:p>
          <a:p>
            <a:endParaRPr lang="en-US" dirty="0" smtClean="0"/>
          </a:p>
        </p:txBody>
      </p:sp>
      <p:sp>
        <p:nvSpPr>
          <p:cNvPr id="20" name="Rounded Rectangle 19"/>
          <p:cNvSpPr/>
          <p:nvPr/>
        </p:nvSpPr>
        <p:spPr>
          <a:xfrm>
            <a:off x="244388" y="2086126"/>
            <a:ext cx="1095730" cy="395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Couples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236534" y="3951331"/>
            <a:ext cx="1095732" cy="3448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Guest</a:t>
            </a:r>
            <a:endParaRPr lang="en-US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8621577" y="2086126"/>
            <a:ext cx="1594307" cy="2755943"/>
            <a:chOff x="5061384" y="976243"/>
            <a:chExt cx="3066615" cy="5300999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/>
            <a:srcRect l="1" r="282" b="42341"/>
            <a:stretch/>
          </p:blipFill>
          <p:spPr>
            <a:xfrm>
              <a:off x="5061384" y="976243"/>
              <a:ext cx="3066615" cy="5300999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5139434" y="2442265"/>
              <a:ext cx="1945784" cy="819860"/>
              <a:chOff x="4879920" y="2856976"/>
              <a:chExt cx="2495329" cy="1051412"/>
            </a:xfrm>
          </p:grpSpPr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6707" y="2866915"/>
                <a:ext cx="1148542" cy="1041473"/>
              </a:xfrm>
              <a:prstGeom prst="ellipse">
                <a:avLst/>
              </a:prstGeom>
            </p:spPr>
          </p:pic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6"/>
              <a:srcRect l="14446" r="9574"/>
              <a:stretch/>
            </p:blipFill>
            <p:spPr>
              <a:xfrm>
                <a:off x="4879920" y="2856976"/>
                <a:ext cx="1069917" cy="1051411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8668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OUR SOURCE OF SPONSORSHIP</a:t>
            </a:r>
            <a:endParaRPr lang="vi-V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37" y="1545113"/>
            <a:ext cx="2423359" cy="22983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205" y="2483103"/>
            <a:ext cx="2318771" cy="2318771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54505" y="3864765"/>
            <a:ext cx="2471022" cy="1876612"/>
            <a:chOff x="4172961" y="2665192"/>
            <a:chExt cx="3646004" cy="276894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/>
            <a:srcRect l="14812" t="15516" r="15104" b="14400"/>
            <a:stretch/>
          </p:blipFill>
          <p:spPr>
            <a:xfrm>
              <a:off x="5764697" y="4762505"/>
              <a:ext cx="671636" cy="67163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95945" y="4758821"/>
              <a:ext cx="1338471" cy="57721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43983" y="4815924"/>
              <a:ext cx="1174982" cy="51101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2961" y="2665192"/>
              <a:ext cx="3646004" cy="154679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8"/>
            <a:srcRect r="21930" b="30594"/>
            <a:stretch/>
          </p:blipFill>
          <p:spPr>
            <a:xfrm>
              <a:off x="4295945" y="3736737"/>
              <a:ext cx="1733793" cy="966867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76090" y="3830843"/>
              <a:ext cx="1044900" cy="848459"/>
            </a:xfrm>
            <a:prstGeom prst="rect">
              <a:avLst/>
            </a:prstGeom>
          </p:spPr>
        </p:pic>
      </p:grpSp>
      <p:sp>
        <p:nvSpPr>
          <p:cNvPr id="20" name="Rounded Rectangle 19"/>
          <p:cNvSpPr/>
          <p:nvPr/>
        </p:nvSpPr>
        <p:spPr>
          <a:xfrm>
            <a:off x="6527606" y="1627640"/>
            <a:ext cx="4469578" cy="5232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Wedding-related services 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6822657" y="2351161"/>
            <a:ext cx="38794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Reach potential customers as “Recommended services” on HS website &amp; columns on HS’s monthly newsletter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Down Arrow 5"/>
          <p:cNvSpPr/>
          <p:nvPr/>
        </p:nvSpPr>
        <p:spPr>
          <a:xfrm>
            <a:off x="8185307" y="3712464"/>
            <a:ext cx="577088" cy="8656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822657" y="4757616"/>
            <a:ext cx="38794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Special offers for wedding couples and wedding couples-to-be</a:t>
            </a:r>
          </a:p>
        </p:txBody>
      </p:sp>
    </p:spTree>
    <p:extLst>
      <p:ext uri="{BB962C8B-B14F-4D97-AF65-F5344CB8AC3E}">
        <p14:creationId xmlns:p14="http://schemas.microsoft.com/office/powerpoint/2010/main" val="22854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OUR VISION</a:t>
            </a:r>
            <a:endParaRPr lang="vi-V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465577"/>
            <a:ext cx="10972800" cy="133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en-US" dirty="0" smtClean="0"/>
              <a:t>Successfully launch/spread in Vietnam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 dirty="0" smtClean="0"/>
              <a:t>Expand to other market with similar wedding practice (</a:t>
            </a:r>
            <a:r>
              <a:rPr lang="en-US" dirty="0" err="1" smtClean="0"/>
              <a:t>eg</a:t>
            </a:r>
            <a:r>
              <a:rPr lang="en-US" dirty="0" smtClean="0"/>
              <a:t>: China) 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8895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HOW WE DO IT</a:t>
            </a:r>
            <a:endParaRPr lang="vi-V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09600" y="3465577"/>
            <a:ext cx="10972800" cy="13380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Char char="ü"/>
            </a:pPr>
            <a:r>
              <a:rPr lang="en-US" dirty="0" smtClean="0"/>
              <a:t>Create Honey Start website as content hub</a:t>
            </a:r>
          </a:p>
          <a:p>
            <a:pPr algn="ctr">
              <a:buFont typeface="Wingdings" panose="05000000000000000000" pitchFamily="2" charset="2"/>
              <a:buChar char="ü"/>
            </a:pPr>
            <a:r>
              <a:rPr lang="en-US" dirty="0" smtClean="0"/>
              <a:t>Leverage Facebook as interaction and advertising platform</a:t>
            </a:r>
          </a:p>
          <a:p>
            <a:pPr algn="ctr">
              <a:buFont typeface="Wingdings" panose="05000000000000000000" pitchFamily="2" charset="2"/>
              <a:buChar char="ü"/>
            </a:pP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869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/>
              <a:t>HOW DO WE SPREAD HONEY START</a:t>
            </a:r>
            <a:endParaRPr lang="vi-VN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1690687"/>
            <a:ext cx="10233454" cy="41417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000" dirty="0" smtClean="0"/>
              <a:t>Wedding guest who are couple-to be are aware and interested to use Honey Start for their wedding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is-IS" sz="2000" dirty="0" smtClean="0"/>
              <a:t>We advertise Honey start via Facebook platform</a:t>
            </a:r>
          </a:p>
          <a:p>
            <a:r>
              <a:rPr lang="is-IS" sz="2000" dirty="0" smtClean="0"/>
              <a:t>( Facebook sponsor, live stream, etc. </a:t>
            </a:r>
            <a:r>
              <a:rPr lang="is-IS" sz="2000" dirty="0"/>
              <a:t>with FB chat for customer </a:t>
            </a:r>
            <a:r>
              <a:rPr lang="is-IS" sz="2000" dirty="0" smtClean="0"/>
              <a:t>support, CRM)</a:t>
            </a:r>
            <a:endParaRPr lang="is-I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is-IS" sz="2000" dirty="0" smtClean="0"/>
              <a:t>Last but not least, volunteers from this Hackathon event. We already got 1 friend signed up!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344615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0503" y="83592"/>
            <a:ext cx="10972800" cy="1143000"/>
          </a:xfrm>
        </p:spPr>
        <p:txBody>
          <a:bodyPr/>
          <a:lstStyle/>
          <a:p>
            <a:r>
              <a:rPr lang="en-US" dirty="0" smtClean="0"/>
              <a:t>DEMONSTRATION </a:t>
            </a:r>
            <a:endParaRPr lang="vi-VN" dirty="0"/>
          </a:p>
        </p:txBody>
      </p:sp>
      <p:sp>
        <p:nvSpPr>
          <p:cNvPr id="2" name="Rectangle 1"/>
          <p:cNvSpPr/>
          <p:nvPr/>
        </p:nvSpPr>
        <p:spPr>
          <a:xfrm>
            <a:off x="4029853" y="3074517"/>
            <a:ext cx="36308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COUPLE </a:t>
            </a:r>
            <a:r>
              <a:rPr lang="en-US" sz="3600" dirty="0" smtClean="0"/>
              <a:t>JOURNEY: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454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528</Words>
  <Application>Microsoft Macintosh PowerPoint</Application>
  <PresentationFormat>Widescreen</PresentationFormat>
  <Paragraphs>91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Wingdings</vt:lpstr>
      <vt:lpstr>Wingdings 3</vt:lpstr>
      <vt:lpstr>Office Theme</vt:lpstr>
      <vt:lpstr>PowerPoint Presentation</vt:lpstr>
      <vt:lpstr>HONEY START</vt:lpstr>
      <vt:lpstr>SITUATION</vt:lpstr>
      <vt:lpstr>OUR SOLUTION</vt:lpstr>
      <vt:lpstr>OUR SOURCE OF SPONSORSHIP</vt:lpstr>
      <vt:lpstr>OUR VISION</vt:lpstr>
      <vt:lpstr>HOW WE DO IT</vt:lpstr>
      <vt:lpstr>HOW DO WE SPREAD HONEY START</vt:lpstr>
      <vt:lpstr>DEMONSTRATION </vt:lpstr>
      <vt:lpstr>COUPLE JOURNEY</vt:lpstr>
      <vt:lpstr>COUPLE JOURNEY</vt:lpstr>
      <vt:lpstr>COUPLE JOURNEY</vt:lpstr>
      <vt:lpstr>COUPLE JOURNEY</vt:lpstr>
      <vt:lpstr>COUPLE JOURNEY</vt:lpstr>
      <vt:lpstr>DEMONSTRATION </vt:lpstr>
      <vt:lpstr>JOURNEY</vt:lpstr>
      <vt:lpstr>WEDDING GUEST JOURNEY</vt:lpstr>
      <vt:lpstr>WEDDING GUEST JOURNEY</vt:lpstr>
      <vt:lpstr>WEDDING GUEST JOURNEY</vt:lpstr>
      <vt:lpstr>DEMONSTRATION </vt:lpstr>
      <vt:lpstr>SPONSORS BENEFIT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Macbook</dc:creator>
  <cp:lastModifiedBy>Microsoft Office User</cp:lastModifiedBy>
  <cp:revision>102</cp:revision>
  <dcterms:created xsi:type="dcterms:W3CDTF">2016-07-29T17:45:06Z</dcterms:created>
  <dcterms:modified xsi:type="dcterms:W3CDTF">2016-07-31T03:02:18Z</dcterms:modified>
</cp:coreProperties>
</file>